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69" r:id="rId4"/>
    <p:sldId id="258" r:id="rId5"/>
    <p:sldId id="259" r:id="rId6"/>
    <p:sldId id="271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330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18/2/layout/IconCircle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Works well with Pandas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 sz="2400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4F17A4D4-C831-4D2C-95B1-BA2596ED80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Easy to use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 sz="2400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28073037-5177-4686-857C-9ED81EB269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Publication-ready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 sz="2400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BE943D61-3BD0-4C4B-9E0D-852D1CAE62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Interactive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 sz="2400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D7884542-C9AB-4C5F-9615-5DBCBAFC43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Works with other languages</a:t>
          </a:r>
        </a:p>
      </dgm:t>
    </dgm:pt>
    <dgm:pt modelId="{9D84DA44-31F5-49C2-8FA6-83B7A812568B}" type="parTrans" cxnId="{EA493D93-82E8-43A4-9700-1E3F030AAB29}">
      <dgm:prSet/>
      <dgm:spPr/>
      <dgm:t>
        <a:bodyPr/>
        <a:lstStyle/>
        <a:p>
          <a:endParaRPr lang="en-US" sz="2400"/>
        </a:p>
      </dgm:t>
    </dgm:pt>
    <dgm:pt modelId="{85DBFFD4-0AE4-44F5-AB9C-58770C67F98A}" type="sibTrans" cxnId="{EA493D93-82E8-43A4-9700-1E3F030AAB29}">
      <dgm:prSet/>
      <dgm:spPr/>
      <dgm:t>
        <a:bodyPr/>
        <a:lstStyle/>
        <a:p>
          <a:endParaRPr lang="en-US" sz="2400"/>
        </a:p>
      </dgm:t>
    </dgm:pt>
    <dgm:pt modelId="{E323B792-9743-4FAC-8413-7CCA4EBA84AC}" type="pres">
      <dgm:prSet presAssocID="{C0C21A2E-50EE-42AD-ACC5-A097F03A7432}" presName="root" presStyleCnt="0">
        <dgm:presLayoutVars>
          <dgm:dir/>
          <dgm:resizeHandles val="exact"/>
        </dgm:presLayoutVars>
      </dgm:prSet>
      <dgm:spPr/>
    </dgm:pt>
    <dgm:pt modelId="{5BD9CF34-B007-4DA2-BD09-529B0378FF13}" type="pres">
      <dgm:prSet presAssocID="{C0C21A2E-50EE-42AD-ACC5-A097F03A7432}" presName="container" presStyleCnt="0">
        <dgm:presLayoutVars>
          <dgm:dir/>
          <dgm:resizeHandles val="exact"/>
        </dgm:presLayoutVars>
      </dgm:prSet>
      <dgm:spPr/>
    </dgm:pt>
    <dgm:pt modelId="{D099A1C9-E13C-477E-9D9E-48760592B39F}" type="pres">
      <dgm:prSet presAssocID="{7F781B21-A606-4A8A-8CC3-A194E751B5DD}" presName="compNode" presStyleCnt="0"/>
      <dgm:spPr/>
    </dgm:pt>
    <dgm:pt modelId="{26813423-0506-4941-B146-F60A3FDEAD9C}" type="pres">
      <dgm:prSet presAssocID="{7F781B21-A606-4A8A-8CC3-A194E751B5DD}" presName="iconBgRect" presStyleLbl="bgShp" presStyleIdx="0" presStyleCnt="5"/>
      <dgm:spPr/>
    </dgm:pt>
    <dgm:pt modelId="{C30CA532-D05E-4695-9533-3384FD639E33}" type="pres">
      <dgm:prSet presAssocID="{7F781B21-A606-4A8A-8CC3-A194E751B5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47579C7D-068D-4FFD-BDA2-83F853D6E7D1}" type="pres">
      <dgm:prSet presAssocID="{7F781B21-A606-4A8A-8CC3-A194E751B5DD}" presName="spaceRect" presStyleCnt="0"/>
      <dgm:spPr/>
    </dgm:pt>
    <dgm:pt modelId="{FE9FE978-D885-4F44-B8B1-CE706FDB44AC}" type="pres">
      <dgm:prSet presAssocID="{7F781B21-A606-4A8A-8CC3-A194E751B5DD}" presName="textRect" presStyleLbl="revTx" presStyleIdx="0" presStyleCnt="5">
        <dgm:presLayoutVars>
          <dgm:chMax val="1"/>
          <dgm:chPref val="1"/>
        </dgm:presLayoutVars>
      </dgm:prSet>
      <dgm:spPr/>
    </dgm:pt>
    <dgm:pt modelId="{2D26EEF2-306B-40D6-A1BB-A5D8A0188E3B}" type="pres">
      <dgm:prSet presAssocID="{359CE560-F0B6-4493-BBCD-D5E7B890748F}" presName="sibTrans" presStyleLbl="sibTrans2D1" presStyleIdx="0" presStyleCnt="0"/>
      <dgm:spPr/>
    </dgm:pt>
    <dgm:pt modelId="{69349807-DA2B-47AA-802A-73252691262C}" type="pres">
      <dgm:prSet presAssocID="{4F17A4D4-C831-4D2C-95B1-BA2596ED80ED}" presName="compNode" presStyleCnt="0"/>
      <dgm:spPr/>
    </dgm:pt>
    <dgm:pt modelId="{CE224ECD-28CC-4EE4-9FB5-2ADB256A1276}" type="pres">
      <dgm:prSet presAssocID="{4F17A4D4-C831-4D2C-95B1-BA2596ED80ED}" presName="iconBgRect" presStyleLbl="bgShp" presStyleIdx="1" presStyleCnt="5"/>
      <dgm:spPr/>
    </dgm:pt>
    <dgm:pt modelId="{A8E925D9-7896-4A61-8A11-70D5216B7376}" type="pres">
      <dgm:prSet presAssocID="{4F17A4D4-C831-4D2C-95B1-BA2596ED80E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74E924-6BC6-43A8-A22B-51187E993743}" type="pres">
      <dgm:prSet presAssocID="{4F17A4D4-C831-4D2C-95B1-BA2596ED80ED}" presName="spaceRect" presStyleCnt="0"/>
      <dgm:spPr/>
    </dgm:pt>
    <dgm:pt modelId="{5816643F-CADB-4B3D-8559-1B16337CC4E9}" type="pres">
      <dgm:prSet presAssocID="{4F17A4D4-C831-4D2C-95B1-BA2596ED80ED}" presName="textRect" presStyleLbl="revTx" presStyleIdx="1" presStyleCnt="5">
        <dgm:presLayoutVars>
          <dgm:chMax val="1"/>
          <dgm:chPref val="1"/>
        </dgm:presLayoutVars>
      </dgm:prSet>
      <dgm:spPr/>
    </dgm:pt>
    <dgm:pt modelId="{94F1DF43-5D27-4C93-8BC4-C62884557B98}" type="pres">
      <dgm:prSet presAssocID="{93439C92-8164-44A9-B9D7-719AFE1AC0BF}" presName="sibTrans" presStyleLbl="sibTrans2D1" presStyleIdx="0" presStyleCnt="0"/>
      <dgm:spPr/>
    </dgm:pt>
    <dgm:pt modelId="{02B94A11-871F-4114-BF1A-5620427CAEAF}" type="pres">
      <dgm:prSet presAssocID="{28073037-5177-4686-857C-9ED81EB26946}" presName="compNode" presStyleCnt="0"/>
      <dgm:spPr/>
    </dgm:pt>
    <dgm:pt modelId="{8B54F3C9-6554-4C46-BFC2-F82C8095FD7B}" type="pres">
      <dgm:prSet presAssocID="{28073037-5177-4686-857C-9ED81EB26946}" presName="iconBgRect" presStyleLbl="bgShp" presStyleIdx="2" presStyleCnt="5"/>
      <dgm:spPr/>
    </dgm:pt>
    <dgm:pt modelId="{E70CD139-6827-4E29-B36C-EC20C03688F4}" type="pres">
      <dgm:prSet presAssocID="{28073037-5177-4686-857C-9ED81EB2694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E3062606-22E7-4867-843F-824C105BB577}" type="pres">
      <dgm:prSet presAssocID="{28073037-5177-4686-857C-9ED81EB26946}" presName="spaceRect" presStyleCnt="0"/>
      <dgm:spPr/>
    </dgm:pt>
    <dgm:pt modelId="{521155D2-7E38-4DB9-93B6-01B683F79D1A}" type="pres">
      <dgm:prSet presAssocID="{28073037-5177-4686-857C-9ED81EB26946}" presName="textRect" presStyleLbl="revTx" presStyleIdx="2" presStyleCnt="5">
        <dgm:presLayoutVars>
          <dgm:chMax val="1"/>
          <dgm:chPref val="1"/>
        </dgm:presLayoutVars>
      </dgm:prSet>
      <dgm:spPr/>
    </dgm:pt>
    <dgm:pt modelId="{A09AF5E9-86DB-4114-AE65-1E0C808F13AC}" type="pres">
      <dgm:prSet presAssocID="{C0D8D044-59B2-4A6D-9F93-E5E406C42A05}" presName="sibTrans" presStyleLbl="sibTrans2D1" presStyleIdx="0" presStyleCnt="0"/>
      <dgm:spPr/>
    </dgm:pt>
    <dgm:pt modelId="{3985D63D-D65D-40E5-93D3-E2C0C7638427}" type="pres">
      <dgm:prSet presAssocID="{BE943D61-3BD0-4C4B-9E0D-852D1CAE6269}" presName="compNode" presStyleCnt="0"/>
      <dgm:spPr/>
    </dgm:pt>
    <dgm:pt modelId="{72EFF606-D1F5-439B-B3A8-B4E4A7142CA8}" type="pres">
      <dgm:prSet presAssocID="{BE943D61-3BD0-4C4B-9E0D-852D1CAE6269}" presName="iconBgRect" presStyleLbl="bgShp" presStyleIdx="3" presStyleCnt="5"/>
      <dgm:spPr/>
    </dgm:pt>
    <dgm:pt modelId="{31DE1CE9-7B3A-405F-B47A-5894C1FA1F31}" type="pres">
      <dgm:prSet presAssocID="{BE943D61-3BD0-4C4B-9E0D-852D1CAE62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640D7534-4966-40A9-B10A-404EFD849F44}" type="pres">
      <dgm:prSet presAssocID="{BE943D61-3BD0-4C4B-9E0D-852D1CAE6269}" presName="spaceRect" presStyleCnt="0"/>
      <dgm:spPr/>
    </dgm:pt>
    <dgm:pt modelId="{DC7376FC-C2AE-4D51-A456-E3FB6C4222CB}" type="pres">
      <dgm:prSet presAssocID="{BE943D61-3BD0-4C4B-9E0D-852D1CAE6269}" presName="textRect" presStyleLbl="revTx" presStyleIdx="3" presStyleCnt="5">
        <dgm:presLayoutVars>
          <dgm:chMax val="1"/>
          <dgm:chPref val="1"/>
        </dgm:presLayoutVars>
      </dgm:prSet>
      <dgm:spPr/>
    </dgm:pt>
    <dgm:pt modelId="{A0045BFE-F469-48BF-9C8C-988FB8B9D04F}" type="pres">
      <dgm:prSet presAssocID="{3847B409-0452-4EDF-83C1-1CD4B3A0BA0A}" presName="sibTrans" presStyleLbl="sibTrans2D1" presStyleIdx="0" presStyleCnt="0"/>
      <dgm:spPr/>
    </dgm:pt>
    <dgm:pt modelId="{7FFA3D66-D656-477A-B9BD-22F552E1002F}" type="pres">
      <dgm:prSet presAssocID="{D7884542-C9AB-4C5F-9615-5DBCBAFC4329}" presName="compNode" presStyleCnt="0"/>
      <dgm:spPr/>
    </dgm:pt>
    <dgm:pt modelId="{FEEFE0EF-26A6-4D30-A231-21BDD1D9A42A}" type="pres">
      <dgm:prSet presAssocID="{D7884542-C9AB-4C5F-9615-5DBCBAFC4329}" presName="iconBgRect" presStyleLbl="bgShp" presStyleIdx="4" presStyleCnt="5"/>
      <dgm:spPr/>
    </dgm:pt>
    <dgm:pt modelId="{B8EBA835-5794-44A2-BCA1-1252C6F41B3C}" type="pres">
      <dgm:prSet presAssocID="{D7884542-C9AB-4C5F-9615-5DBCBAFC432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AC9BA83-490E-4D16-B7E9-65748ED360B8}" type="pres">
      <dgm:prSet presAssocID="{D7884542-C9AB-4C5F-9615-5DBCBAFC4329}" presName="spaceRect" presStyleCnt="0"/>
      <dgm:spPr/>
    </dgm:pt>
    <dgm:pt modelId="{94674AB4-8853-4523-9DD8-CA7225F029B5}" type="pres">
      <dgm:prSet presAssocID="{D7884542-C9AB-4C5F-9615-5DBCBAFC432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672D202B-C082-4C30-98A5-218D0A2FB146}" type="presOf" srcId="{7F781B21-A606-4A8A-8CC3-A194E751B5DD}" destId="{FE9FE978-D885-4F44-B8B1-CE706FDB44AC}" srcOrd="0" destOrd="0" presId="urn:microsoft.com/office/officeart/2018/2/layout/IconCircleList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0095EC34-C6A3-4382-93C5-95F010878DB8}" type="presOf" srcId="{C0D8D044-59B2-4A6D-9F93-E5E406C42A05}" destId="{A09AF5E9-86DB-4114-AE65-1E0C808F13AC}" srcOrd="0" destOrd="0" presId="urn:microsoft.com/office/officeart/2018/2/layout/IconCircleList"/>
    <dgm:cxn modelId="{6989D35C-33FC-4A1E-A845-4D9B6A4B06DE}" type="presOf" srcId="{4F17A4D4-C831-4D2C-95B1-BA2596ED80ED}" destId="{5816643F-CADB-4B3D-8559-1B16337CC4E9}" srcOrd="0" destOrd="0" presId="urn:microsoft.com/office/officeart/2018/2/layout/IconCircleList"/>
    <dgm:cxn modelId="{DDCDCF4A-7C7C-416F-927F-0F6F3C49CB8E}" type="presOf" srcId="{28073037-5177-4686-857C-9ED81EB26946}" destId="{521155D2-7E38-4DB9-93B6-01B683F79D1A}" srcOrd="0" destOrd="0" presId="urn:microsoft.com/office/officeart/2018/2/layout/IconCircleList"/>
    <dgm:cxn modelId="{77F0EC4B-484C-46FC-A222-F22009409B0C}" type="presOf" srcId="{BE943D61-3BD0-4C4B-9E0D-852D1CAE6269}" destId="{DC7376FC-C2AE-4D51-A456-E3FB6C4222CB}" srcOrd="0" destOrd="0" presId="urn:microsoft.com/office/officeart/2018/2/layout/IconCircleList"/>
    <dgm:cxn modelId="{328D6E75-3024-4766-969F-30A18083E3A4}" type="presOf" srcId="{D7884542-C9AB-4C5F-9615-5DBCBAFC4329}" destId="{94674AB4-8853-4523-9DD8-CA7225F029B5}" srcOrd="0" destOrd="0" presId="urn:microsoft.com/office/officeart/2018/2/layout/IconCircleList"/>
    <dgm:cxn modelId="{0E525E57-ADD5-4A6D-8CC0-11316E10CB34}" type="presOf" srcId="{C0C21A2E-50EE-42AD-ACC5-A097F03A7432}" destId="{E323B792-9743-4FAC-8413-7CCA4EBA84AC}" srcOrd="0" destOrd="0" presId="urn:microsoft.com/office/officeart/2018/2/layout/IconCircleList"/>
    <dgm:cxn modelId="{5D04CD86-21D3-4BFA-96FF-7532A9480B16}" type="presOf" srcId="{3847B409-0452-4EDF-83C1-1CD4B3A0BA0A}" destId="{A0045BFE-F469-48BF-9C8C-988FB8B9D04F}" srcOrd="0" destOrd="0" presId="urn:microsoft.com/office/officeart/2018/2/layout/IconCircleList"/>
    <dgm:cxn modelId="{7BABF38D-0515-413B-A4F1-93AC757E43EA}" type="presOf" srcId="{359CE560-F0B6-4493-BBCD-D5E7B890748F}" destId="{2D26EEF2-306B-40D6-A1BB-A5D8A0188E3B}" srcOrd="0" destOrd="0" presId="urn:microsoft.com/office/officeart/2018/2/layout/IconCircleList"/>
    <dgm:cxn modelId="{EA493D93-82E8-43A4-9700-1E3F030AAB29}" srcId="{C0C21A2E-50EE-42AD-ACC5-A097F03A7432}" destId="{D7884542-C9AB-4C5F-9615-5DBCBAFC4329}" srcOrd="4" destOrd="0" parTransId="{9D84DA44-31F5-49C2-8FA6-83B7A812568B}" sibTransId="{85DBFFD4-0AE4-44F5-AB9C-58770C67F98A}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C55368DE-07C9-44A4-8F0E-4811B806A729}" type="presOf" srcId="{93439C92-8164-44A9-B9D7-719AFE1AC0BF}" destId="{94F1DF43-5D27-4C93-8BC4-C62884557B98}" srcOrd="0" destOrd="0" presId="urn:microsoft.com/office/officeart/2018/2/layout/IconCircleList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E2868A5D-B66F-4E0D-A725-255934DC59D1}" type="presParOf" srcId="{E323B792-9743-4FAC-8413-7CCA4EBA84AC}" destId="{5BD9CF34-B007-4DA2-BD09-529B0378FF13}" srcOrd="0" destOrd="0" presId="urn:microsoft.com/office/officeart/2018/2/layout/IconCircleList"/>
    <dgm:cxn modelId="{038C4F17-D474-4755-8945-433F10B75254}" type="presParOf" srcId="{5BD9CF34-B007-4DA2-BD09-529B0378FF13}" destId="{D099A1C9-E13C-477E-9D9E-48760592B39F}" srcOrd="0" destOrd="0" presId="urn:microsoft.com/office/officeart/2018/2/layout/IconCircleList"/>
    <dgm:cxn modelId="{09CE16B4-16AA-4322-BD82-6BA977B84107}" type="presParOf" srcId="{D099A1C9-E13C-477E-9D9E-48760592B39F}" destId="{26813423-0506-4941-B146-F60A3FDEAD9C}" srcOrd="0" destOrd="0" presId="urn:microsoft.com/office/officeart/2018/2/layout/IconCircleList"/>
    <dgm:cxn modelId="{6FC9E735-5610-40F1-8049-FE0D75602FFE}" type="presParOf" srcId="{D099A1C9-E13C-477E-9D9E-48760592B39F}" destId="{C30CA532-D05E-4695-9533-3384FD639E33}" srcOrd="1" destOrd="0" presId="urn:microsoft.com/office/officeart/2018/2/layout/IconCircleList"/>
    <dgm:cxn modelId="{332B6890-45E6-4603-BEBB-D26E172B0BCA}" type="presParOf" srcId="{D099A1C9-E13C-477E-9D9E-48760592B39F}" destId="{47579C7D-068D-4FFD-BDA2-83F853D6E7D1}" srcOrd="2" destOrd="0" presId="urn:microsoft.com/office/officeart/2018/2/layout/IconCircleList"/>
    <dgm:cxn modelId="{B72930D3-417C-408D-87A3-E1D092502128}" type="presParOf" srcId="{D099A1C9-E13C-477E-9D9E-48760592B39F}" destId="{FE9FE978-D885-4F44-B8B1-CE706FDB44AC}" srcOrd="3" destOrd="0" presId="urn:microsoft.com/office/officeart/2018/2/layout/IconCircleList"/>
    <dgm:cxn modelId="{F7B9DECD-FEF8-4035-AA29-CFA7E04F328C}" type="presParOf" srcId="{5BD9CF34-B007-4DA2-BD09-529B0378FF13}" destId="{2D26EEF2-306B-40D6-A1BB-A5D8A0188E3B}" srcOrd="1" destOrd="0" presId="urn:microsoft.com/office/officeart/2018/2/layout/IconCircleList"/>
    <dgm:cxn modelId="{11424E8C-CDBC-4594-9462-6C86FBDE3495}" type="presParOf" srcId="{5BD9CF34-B007-4DA2-BD09-529B0378FF13}" destId="{69349807-DA2B-47AA-802A-73252691262C}" srcOrd="2" destOrd="0" presId="urn:microsoft.com/office/officeart/2018/2/layout/IconCircleList"/>
    <dgm:cxn modelId="{2EE03F4B-1979-401B-A66A-95E65D3C43ED}" type="presParOf" srcId="{69349807-DA2B-47AA-802A-73252691262C}" destId="{CE224ECD-28CC-4EE4-9FB5-2ADB256A1276}" srcOrd="0" destOrd="0" presId="urn:microsoft.com/office/officeart/2018/2/layout/IconCircleList"/>
    <dgm:cxn modelId="{3EDDBD9F-E506-4D38-BCFF-6E1A161491D6}" type="presParOf" srcId="{69349807-DA2B-47AA-802A-73252691262C}" destId="{A8E925D9-7896-4A61-8A11-70D5216B7376}" srcOrd="1" destOrd="0" presId="urn:microsoft.com/office/officeart/2018/2/layout/IconCircleList"/>
    <dgm:cxn modelId="{B59DFCE8-6420-470E-AACA-216A3167A1E8}" type="presParOf" srcId="{69349807-DA2B-47AA-802A-73252691262C}" destId="{DC74E924-6BC6-43A8-A22B-51187E993743}" srcOrd="2" destOrd="0" presId="urn:microsoft.com/office/officeart/2018/2/layout/IconCircleList"/>
    <dgm:cxn modelId="{172DA016-DACF-47EA-897F-CFEAC33C6861}" type="presParOf" srcId="{69349807-DA2B-47AA-802A-73252691262C}" destId="{5816643F-CADB-4B3D-8559-1B16337CC4E9}" srcOrd="3" destOrd="0" presId="urn:microsoft.com/office/officeart/2018/2/layout/IconCircleList"/>
    <dgm:cxn modelId="{1357D821-A040-48BA-A2C9-81847DBA462B}" type="presParOf" srcId="{5BD9CF34-B007-4DA2-BD09-529B0378FF13}" destId="{94F1DF43-5D27-4C93-8BC4-C62884557B98}" srcOrd="3" destOrd="0" presId="urn:microsoft.com/office/officeart/2018/2/layout/IconCircleList"/>
    <dgm:cxn modelId="{CB150F28-96DA-4262-B2E0-520A67DEA7C8}" type="presParOf" srcId="{5BD9CF34-B007-4DA2-BD09-529B0378FF13}" destId="{02B94A11-871F-4114-BF1A-5620427CAEAF}" srcOrd="4" destOrd="0" presId="urn:microsoft.com/office/officeart/2018/2/layout/IconCircleList"/>
    <dgm:cxn modelId="{DC1A7D88-A1EA-4F2D-9831-4F19D55E5B0C}" type="presParOf" srcId="{02B94A11-871F-4114-BF1A-5620427CAEAF}" destId="{8B54F3C9-6554-4C46-BFC2-F82C8095FD7B}" srcOrd="0" destOrd="0" presId="urn:microsoft.com/office/officeart/2018/2/layout/IconCircleList"/>
    <dgm:cxn modelId="{DE0A9BD5-CE8E-40DB-8E3A-230415AD21BA}" type="presParOf" srcId="{02B94A11-871F-4114-BF1A-5620427CAEAF}" destId="{E70CD139-6827-4E29-B36C-EC20C03688F4}" srcOrd="1" destOrd="0" presId="urn:microsoft.com/office/officeart/2018/2/layout/IconCircleList"/>
    <dgm:cxn modelId="{EECA034D-5658-41F4-B8BB-769B00F1B3E7}" type="presParOf" srcId="{02B94A11-871F-4114-BF1A-5620427CAEAF}" destId="{E3062606-22E7-4867-843F-824C105BB577}" srcOrd="2" destOrd="0" presId="urn:microsoft.com/office/officeart/2018/2/layout/IconCircleList"/>
    <dgm:cxn modelId="{4C6F8A10-EEF1-412D-A7D5-7063700D0D21}" type="presParOf" srcId="{02B94A11-871F-4114-BF1A-5620427CAEAF}" destId="{521155D2-7E38-4DB9-93B6-01B683F79D1A}" srcOrd="3" destOrd="0" presId="urn:microsoft.com/office/officeart/2018/2/layout/IconCircleList"/>
    <dgm:cxn modelId="{4F15B9CA-A27B-4662-8170-C1EA0801189F}" type="presParOf" srcId="{5BD9CF34-B007-4DA2-BD09-529B0378FF13}" destId="{A09AF5E9-86DB-4114-AE65-1E0C808F13AC}" srcOrd="5" destOrd="0" presId="urn:microsoft.com/office/officeart/2018/2/layout/IconCircleList"/>
    <dgm:cxn modelId="{ECD77E3C-48F1-475A-AF5F-5B10A01D8849}" type="presParOf" srcId="{5BD9CF34-B007-4DA2-BD09-529B0378FF13}" destId="{3985D63D-D65D-40E5-93D3-E2C0C7638427}" srcOrd="6" destOrd="0" presId="urn:microsoft.com/office/officeart/2018/2/layout/IconCircleList"/>
    <dgm:cxn modelId="{BB75074B-19BA-4F9E-8D22-4E714A1D833C}" type="presParOf" srcId="{3985D63D-D65D-40E5-93D3-E2C0C7638427}" destId="{72EFF606-D1F5-439B-B3A8-B4E4A7142CA8}" srcOrd="0" destOrd="0" presId="urn:microsoft.com/office/officeart/2018/2/layout/IconCircleList"/>
    <dgm:cxn modelId="{64F70068-C8F4-4037-962D-050279B92BF9}" type="presParOf" srcId="{3985D63D-D65D-40E5-93D3-E2C0C7638427}" destId="{31DE1CE9-7B3A-405F-B47A-5894C1FA1F31}" srcOrd="1" destOrd="0" presId="urn:microsoft.com/office/officeart/2018/2/layout/IconCircleList"/>
    <dgm:cxn modelId="{A2A25963-2679-4BA5-B8D1-34AC451DA785}" type="presParOf" srcId="{3985D63D-D65D-40E5-93D3-E2C0C7638427}" destId="{640D7534-4966-40A9-B10A-404EFD849F44}" srcOrd="2" destOrd="0" presId="urn:microsoft.com/office/officeart/2018/2/layout/IconCircleList"/>
    <dgm:cxn modelId="{4F245358-00E0-4D8D-B975-EFC22EDA369C}" type="presParOf" srcId="{3985D63D-D65D-40E5-93D3-E2C0C7638427}" destId="{DC7376FC-C2AE-4D51-A456-E3FB6C4222CB}" srcOrd="3" destOrd="0" presId="urn:microsoft.com/office/officeart/2018/2/layout/IconCircleList"/>
    <dgm:cxn modelId="{784B3584-C4C8-4C6F-A9E3-844680637E7F}" type="presParOf" srcId="{5BD9CF34-B007-4DA2-BD09-529B0378FF13}" destId="{A0045BFE-F469-48BF-9C8C-988FB8B9D04F}" srcOrd="7" destOrd="0" presId="urn:microsoft.com/office/officeart/2018/2/layout/IconCircleList"/>
    <dgm:cxn modelId="{DDC324FD-6093-4F01-BE72-1374BF4B7430}" type="presParOf" srcId="{5BD9CF34-B007-4DA2-BD09-529B0378FF13}" destId="{7FFA3D66-D656-477A-B9BD-22F552E1002F}" srcOrd="8" destOrd="0" presId="urn:microsoft.com/office/officeart/2018/2/layout/IconCircleList"/>
    <dgm:cxn modelId="{78EB9565-E7D6-412C-8637-AE3E49AEE050}" type="presParOf" srcId="{7FFA3D66-D656-477A-B9BD-22F552E1002F}" destId="{FEEFE0EF-26A6-4D30-A231-21BDD1D9A42A}" srcOrd="0" destOrd="0" presId="urn:microsoft.com/office/officeart/2018/2/layout/IconCircleList"/>
    <dgm:cxn modelId="{2F3EFF1B-8797-47EF-9414-373151EA3EAB}" type="presParOf" srcId="{7FFA3D66-D656-477A-B9BD-22F552E1002F}" destId="{B8EBA835-5794-44A2-BCA1-1252C6F41B3C}" srcOrd="1" destOrd="0" presId="urn:microsoft.com/office/officeart/2018/2/layout/IconCircleList"/>
    <dgm:cxn modelId="{E65C6941-20D6-41F1-8E8E-DD5AD06F3E75}" type="presParOf" srcId="{7FFA3D66-D656-477A-B9BD-22F552E1002F}" destId="{7AC9BA83-490E-4D16-B7E9-65748ED360B8}" srcOrd="2" destOrd="0" presId="urn:microsoft.com/office/officeart/2018/2/layout/IconCircleList"/>
    <dgm:cxn modelId="{42894E5A-5C52-499E-ACEE-545DF3540686}" type="presParOf" srcId="{7FFA3D66-D656-477A-B9BD-22F552E1002F}" destId="{94674AB4-8853-4523-9DD8-CA7225F029B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13423-0506-4941-B146-F60A3FDEAD9C}">
      <dsp:nvSpPr>
        <dsp:cNvPr id="0" name=""/>
        <dsp:cNvSpPr/>
      </dsp:nvSpPr>
      <dsp:spPr>
        <a:xfrm>
          <a:off x="69721" y="644773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CA532-D05E-4695-9533-3384FD639E33}">
      <dsp:nvSpPr>
        <dsp:cNvPr id="0" name=""/>
        <dsp:cNvSpPr/>
      </dsp:nvSpPr>
      <dsp:spPr>
        <a:xfrm>
          <a:off x="214247" y="789300"/>
          <a:ext cx="399168" cy="3991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FE978-D885-4F44-B8B1-CE706FDB44AC}">
      <dsp:nvSpPr>
        <dsp:cNvPr id="0" name=""/>
        <dsp:cNvSpPr/>
      </dsp:nvSpPr>
      <dsp:spPr>
        <a:xfrm>
          <a:off x="905419" y="644773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Works well with Pandas</a:t>
          </a:r>
        </a:p>
      </dsp:txBody>
      <dsp:txXfrm>
        <a:off x="905419" y="644773"/>
        <a:ext cx="1622237" cy="688221"/>
      </dsp:txXfrm>
    </dsp:sp>
    <dsp:sp modelId="{CE224ECD-28CC-4EE4-9FB5-2ADB256A1276}">
      <dsp:nvSpPr>
        <dsp:cNvPr id="0" name=""/>
        <dsp:cNvSpPr/>
      </dsp:nvSpPr>
      <dsp:spPr>
        <a:xfrm>
          <a:off x="2810318" y="644773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925D9-7896-4A61-8A11-70D5216B7376}">
      <dsp:nvSpPr>
        <dsp:cNvPr id="0" name=""/>
        <dsp:cNvSpPr/>
      </dsp:nvSpPr>
      <dsp:spPr>
        <a:xfrm>
          <a:off x="2954845" y="789300"/>
          <a:ext cx="399168" cy="3991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6643F-CADB-4B3D-8559-1B16337CC4E9}">
      <dsp:nvSpPr>
        <dsp:cNvPr id="0" name=""/>
        <dsp:cNvSpPr/>
      </dsp:nvSpPr>
      <dsp:spPr>
        <a:xfrm>
          <a:off x="3646016" y="644773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Easy to use</a:t>
          </a:r>
        </a:p>
      </dsp:txBody>
      <dsp:txXfrm>
        <a:off x="3646016" y="644773"/>
        <a:ext cx="1622237" cy="688221"/>
      </dsp:txXfrm>
    </dsp:sp>
    <dsp:sp modelId="{8B54F3C9-6554-4C46-BFC2-F82C8095FD7B}">
      <dsp:nvSpPr>
        <dsp:cNvPr id="0" name=""/>
        <dsp:cNvSpPr/>
      </dsp:nvSpPr>
      <dsp:spPr>
        <a:xfrm>
          <a:off x="69721" y="2196959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CD139-6827-4E29-B36C-EC20C03688F4}">
      <dsp:nvSpPr>
        <dsp:cNvPr id="0" name=""/>
        <dsp:cNvSpPr/>
      </dsp:nvSpPr>
      <dsp:spPr>
        <a:xfrm>
          <a:off x="214247" y="2341486"/>
          <a:ext cx="399168" cy="3991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55D2-7E38-4DB9-93B6-01B683F79D1A}">
      <dsp:nvSpPr>
        <dsp:cNvPr id="0" name=""/>
        <dsp:cNvSpPr/>
      </dsp:nvSpPr>
      <dsp:spPr>
        <a:xfrm>
          <a:off x="905419" y="2196959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Publication-ready</a:t>
          </a:r>
        </a:p>
      </dsp:txBody>
      <dsp:txXfrm>
        <a:off x="905419" y="2196959"/>
        <a:ext cx="1622237" cy="688221"/>
      </dsp:txXfrm>
    </dsp:sp>
    <dsp:sp modelId="{72EFF606-D1F5-439B-B3A8-B4E4A7142CA8}">
      <dsp:nvSpPr>
        <dsp:cNvPr id="0" name=""/>
        <dsp:cNvSpPr/>
      </dsp:nvSpPr>
      <dsp:spPr>
        <a:xfrm>
          <a:off x="2810318" y="2196959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1CE9-7B3A-405F-B47A-5894C1FA1F31}">
      <dsp:nvSpPr>
        <dsp:cNvPr id="0" name=""/>
        <dsp:cNvSpPr/>
      </dsp:nvSpPr>
      <dsp:spPr>
        <a:xfrm>
          <a:off x="2954845" y="2341486"/>
          <a:ext cx="399168" cy="3991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376FC-C2AE-4D51-A456-E3FB6C4222CB}">
      <dsp:nvSpPr>
        <dsp:cNvPr id="0" name=""/>
        <dsp:cNvSpPr/>
      </dsp:nvSpPr>
      <dsp:spPr>
        <a:xfrm>
          <a:off x="3646016" y="2196959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Interactive</a:t>
          </a:r>
        </a:p>
      </dsp:txBody>
      <dsp:txXfrm>
        <a:off x="3646016" y="2196959"/>
        <a:ext cx="1622237" cy="688221"/>
      </dsp:txXfrm>
    </dsp:sp>
    <dsp:sp modelId="{FEEFE0EF-26A6-4D30-A231-21BDD1D9A42A}">
      <dsp:nvSpPr>
        <dsp:cNvPr id="0" name=""/>
        <dsp:cNvSpPr/>
      </dsp:nvSpPr>
      <dsp:spPr>
        <a:xfrm>
          <a:off x="69721" y="3749145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BA835-5794-44A2-BCA1-1252C6F41B3C}">
      <dsp:nvSpPr>
        <dsp:cNvPr id="0" name=""/>
        <dsp:cNvSpPr/>
      </dsp:nvSpPr>
      <dsp:spPr>
        <a:xfrm>
          <a:off x="214247" y="3893671"/>
          <a:ext cx="399168" cy="3991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74AB4-8853-4523-9DD8-CA7225F029B5}">
      <dsp:nvSpPr>
        <dsp:cNvPr id="0" name=""/>
        <dsp:cNvSpPr/>
      </dsp:nvSpPr>
      <dsp:spPr>
        <a:xfrm>
          <a:off x="905419" y="3749145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Works with other languages</a:t>
          </a:r>
        </a:p>
      </dsp:txBody>
      <dsp:txXfrm>
        <a:off x="905419" y="3749145"/>
        <a:ext cx="1622237" cy="688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6/8/2021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hyperlink" Target="https://colab.research.google.com/github/Center-for-Health-Data-Science/PythonTsunami/blob/intro/Visualizations/plotly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Center-for-Health-Data-Science/PythonTsunami/blob/intro/Visualizations/Matplotlib.ipynb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</a:t>
            </a:r>
            <a:r>
              <a:rPr lang="en-US" sz="2000"/>
              <a:t>June 7</a:t>
            </a:r>
            <a:r>
              <a:rPr lang="en-US" sz="2000" baseline="30000"/>
              <a:t>th</a:t>
            </a:r>
            <a:r>
              <a:rPr lang="en-US" sz="2000"/>
              <a:t>-9</a:t>
            </a:r>
            <a:r>
              <a:rPr lang="en-US" sz="2000" baseline="30000"/>
              <a:t>th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  <a:endParaRPr lang="en-GB" sz="9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6542E8-041C-4C0C-8137-006E6D41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0" y="406203"/>
            <a:ext cx="3228294" cy="1468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5B4F-385F-4473-BD2E-7C45EEB9D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463" y="617477"/>
            <a:ext cx="2016831" cy="1043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CF6E8-741E-4B0D-BB4E-5F6544841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850" y="539039"/>
            <a:ext cx="1992670" cy="12005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78A05D-DF78-4909-89AE-EF714FD21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0" y="2703111"/>
            <a:ext cx="3372937" cy="1526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163619-1F6D-42D6-AA53-D4A0A09CB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546" y="5162551"/>
            <a:ext cx="3723516" cy="98673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Visualizing Data with Python</a:t>
            </a:r>
            <a:endParaRPr lang="en-GB" sz="4000" b="1" dirty="0">
              <a:solidFill>
                <a:srgbClr val="FFFFFF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7597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DFDA711-2183-447C-AA6C-B1B56437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10875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0AA674E-623A-4492-8908-CD61CBC9B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231" y="527434"/>
            <a:ext cx="1981842" cy="1223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FFF7-2A44-4B01-9817-BD86C4B6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Multiple Options (maybe too many) 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Matplotlib</a:t>
            </a:r>
            <a:r>
              <a:rPr lang="en-US" sz="2000" dirty="0">
                <a:solidFill>
                  <a:srgbClr val="FFFFFF"/>
                </a:solidFill>
              </a:rPr>
              <a:t> (https://matplotlib.org/)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Seaborn</a:t>
            </a:r>
            <a:r>
              <a:rPr lang="en-US" sz="2000" dirty="0">
                <a:solidFill>
                  <a:srgbClr val="FFFFFF"/>
                </a:solidFill>
              </a:rPr>
              <a:t> (https://seaborn.pydata.org/)</a:t>
            </a:r>
          </a:p>
          <a:p>
            <a:pPr lvl="1"/>
            <a:r>
              <a:rPr lang="en-US" sz="2000" b="1" dirty="0" err="1">
                <a:solidFill>
                  <a:srgbClr val="FFFFFF"/>
                </a:solidFill>
              </a:rPr>
              <a:t>plotnine</a:t>
            </a:r>
            <a:r>
              <a:rPr lang="en-US" sz="2000" dirty="0">
                <a:solidFill>
                  <a:srgbClr val="FFFFFF"/>
                </a:solidFill>
              </a:rPr>
              <a:t> (</a:t>
            </a:r>
            <a:r>
              <a:rPr lang="en-US" sz="2000" dirty="0" err="1">
                <a:solidFill>
                  <a:srgbClr val="FFFFFF"/>
                </a:solidFill>
              </a:rPr>
              <a:t>ggplot</a:t>
            </a:r>
            <a:r>
              <a:rPr lang="en-US" sz="2000" dirty="0">
                <a:solidFill>
                  <a:srgbClr val="FFFFFF"/>
                </a:solidFill>
              </a:rPr>
              <a:t>-like) (https://plotnine.readthedocs.io)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Bokeh</a:t>
            </a:r>
            <a:r>
              <a:rPr lang="en-US" sz="2000" dirty="0">
                <a:solidFill>
                  <a:srgbClr val="FFFFFF"/>
                </a:solidFill>
              </a:rPr>
              <a:t> (https://bokeh.org/)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Altair</a:t>
            </a:r>
            <a:r>
              <a:rPr lang="en-US" sz="2000" dirty="0">
                <a:solidFill>
                  <a:srgbClr val="FFFFFF"/>
                </a:solidFill>
              </a:rPr>
              <a:t> (https://altair-viz.github.io/)</a:t>
            </a:r>
          </a:p>
          <a:p>
            <a:pPr lvl="1"/>
            <a:r>
              <a:rPr lang="en-US" sz="2000" b="1" dirty="0" err="1">
                <a:solidFill>
                  <a:srgbClr val="FFFFFF"/>
                </a:solidFill>
              </a:rPr>
              <a:t>Plotly</a:t>
            </a:r>
            <a:r>
              <a:rPr lang="en-US" sz="2000" dirty="0">
                <a:solidFill>
                  <a:srgbClr val="FFFFFF"/>
                </a:solidFill>
              </a:rPr>
              <a:t> (https://plotly.com/python/)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Also - Pandas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BC4549-3BE4-4A57-A08E-112AD4BCF3C9}"/>
              </a:ext>
            </a:extLst>
          </p:cNvPr>
          <p:cNvSpPr txBox="1"/>
          <p:nvPr/>
        </p:nvSpPr>
        <p:spPr>
          <a:xfrm>
            <a:off x="170833" y="2505927"/>
            <a:ext cx="4642431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https://pandas.pydata.org/pandas-docs/stable/user_guide/visualization.html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53304-EAC7-45F8-B8A2-ED1EBE46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39" y="955172"/>
            <a:ext cx="2438503" cy="175572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584533-6E09-41EB-89BA-DAD186B2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084" y="4422487"/>
            <a:ext cx="3278657" cy="2065554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EAE6D2-70D5-42F2-911E-22336506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45" y="858103"/>
            <a:ext cx="4021333" cy="2865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0C7F30-49E8-4FAB-B8CE-627C98EB0AC6}"/>
              </a:ext>
            </a:extLst>
          </p:cNvPr>
          <p:cNvSpPr txBox="1"/>
          <p:nvPr/>
        </p:nvSpPr>
        <p:spPr>
          <a:xfrm>
            <a:off x="9106742" y="3615298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df.plot.scatter</a:t>
            </a:r>
            <a:r>
              <a:rPr lang="en-US" sz="1600" dirty="0">
                <a:solidFill>
                  <a:schemeClr val="bg2"/>
                </a:solidFill>
              </a:rPr>
              <a:t>(x, y)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F9C140-9EB1-48D1-8F7C-9D31DB09A8AB}"/>
              </a:ext>
            </a:extLst>
          </p:cNvPr>
          <p:cNvSpPr txBox="1"/>
          <p:nvPr/>
        </p:nvSpPr>
        <p:spPr>
          <a:xfrm>
            <a:off x="9106742" y="491213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df.iloc</a:t>
            </a:r>
            <a:r>
              <a:rPr lang="en-US" sz="1600" dirty="0">
                <a:solidFill>
                  <a:schemeClr val="bg2"/>
                </a:solidFill>
              </a:rPr>
              <a:t>[2].</a:t>
            </a:r>
            <a:r>
              <a:rPr lang="en-US" sz="1600" dirty="0" err="1">
                <a:solidFill>
                  <a:schemeClr val="bg2"/>
                </a:solidFill>
              </a:rPr>
              <a:t>plot.bar</a:t>
            </a:r>
            <a:r>
              <a:rPr lang="en-US" sz="1600" dirty="0">
                <a:solidFill>
                  <a:schemeClr val="bg2"/>
                </a:solidFill>
              </a:rPr>
              <a:t>()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66B51E-33F1-4DDD-AFFD-3FDB534AD1B3}"/>
              </a:ext>
            </a:extLst>
          </p:cNvPr>
          <p:cNvSpPr txBox="1"/>
          <p:nvPr/>
        </p:nvSpPr>
        <p:spPr>
          <a:xfrm>
            <a:off x="4860141" y="4194790"/>
            <a:ext cx="4111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df.plot.hist</a:t>
            </a:r>
            <a:r>
              <a:rPr lang="en-US" sz="1600" dirty="0">
                <a:solidFill>
                  <a:schemeClr val="bg2"/>
                </a:solidFill>
              </a:rPr>
              <a:t>(stacked=True, bins=20, alpha=0.5)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8C1AA2-2783-4BB7-8646-B5E42CAD0635}"/>
              </a:ext>
            </a:extLst>
          </p:cNvPr>
          <p:cNvSpPr txBox="1"/>
          <p:nvPr/>
        </p:nvSpPr>
        <p:spPr>
          <a:xfrm>
            <a:off x="5552549" y="465986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</a:t>
            </a:r>
            <a:r>
              <a:rPr lang="en-US" sz="1600" dirty="0">
                <a:solidFill>
                  <a:schemeClr val="bg2"/>
                </a:solidFill>
              </a:rPr>
              <a:t>()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142DFE-FC1C-43F0-8238-3E6F7DD2F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728" y="4220586"/>
            <a:ext cx="2667457" cy="18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6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you Pick One?</a:t>
            </a:r>
          </a:p>
        </p:txBody>
      </p:sp>
      <p:pic>
        <p:nvPicPr>
          <p:cNvPr id="1028" name="Picture 4" descr="article header image">
            <a:extLst>
              <a:ext uri="{FF2B5EF4-FFF2-40B4-BE49-F238E27FC236}">
                <a16:creationId xmlns:a16="http://schemas.microsoft.com/office/drawing/2014/main" id="{76309925-7858-4A77-9231-666837B1A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4" b="2175"/>
          <a:stretch/>
        </p:blipFill>
        <p:spPr bwMode="auto">
          <a:xfrm>
            <a:off x="4859806" y="0"/>
            <a:ext cx="652257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42C94E-4504-4C78-96B1-AEF65413D7FE}"/>
              </a:ext>
            </a:extLst>
          </p:cNvPr>
          <p:cNvSpPr txBox="1"/>
          <p:nvPr/>
        </p:nvSpPr>
        <p:spPr>
          <a:xfrm>
            <a:off x="8258641" y="6628396"/>
            <a:ext cx="3767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https://pbpython.com/python-vis-flowchart.html</a:t>
            </a:r>
          </a:p>
        </p:txBody>
      </p:sp>
    </p:spTree>
    <p:extLst>
      <p:ext uri="{BB962C8B-B14F-4D97-AF65-F5344CB8AC3E}">
        <p14:creationId xmlns:p14="http://schemas.microsoft.com/office/powerpoint/2010/main" val="101105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86" y="384403"/>
            <a:ext cx="3745376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Chose </a:t>
            </a:r>
            <a:r>
              <a:rPr lang="en-US" b="1" dirty="0" err="1">
                <a:solidFill>
                  <a:schemeClr val="bg1"/>
                </a:solidFill>
              </a:rPr>
              <a:t>Plotly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91765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0CE42A-C0F3-44C2-B78A-0DFEB1F64BD9}"/>
              </a:ext>
            </a:extLst>
          </p:cNvPr>
          <p:cNvSpPr txBox="1"/>
          <p:nvPr/>
        </p:nvSpPr>
        <p:spPr>
          <a:xfrm>
            <a:off x="6693061" y="5850493"/>
            <a:ext cx="2508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https://plotly.com/r/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076FE-E6EA-4B37-93D9-37A4CB4D365D}"/>
              </a:ext>
            </a:extLst>
          </p:cNvPr>
          <p:cNvSpPr txBox="1"/>
          <p:nvPr/>
        </p:nvSpPr>
        <p:spPr>
          <a:xfrm>
            <a:off x="574863" y="2309678"/>
            <a:ext cx="3745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2"/>
                </a:solidFill>
              </a:rPr>
              <a:t>https://plotly.com/python/</a:t>
            </a:r>
          </a:p>
        </p:txBody>
      </p:sp>
      <p:pic>
        <p:nvPicPr>
          <p:cNvPr id="10" name="Picture 4" descr="How to Use This Book | Introduction to Data Science">
            <a:hlinkClick r:id="rId7"/>
            <a:extLst>
              <a:ext uri="{FF2B5EF4-FFF2-40B4-BE49-F238E27FC236}">
                <a16:creationId xmlns:a16="http://schemas.microsoft.com/office/drawing/2014/main" id="{6306741B-2F82-4507-813F-E8549614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397" y="5720316"/>
            <a:ext cx="2303603" cy="7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Plotting with Matplotlib - Janmeppe.com">
            <a:extLst>
              <a:ext uri="{FF2B5EF4-FFF2-40B4-BE49-F238E27FC236}">
                <a16:creationId xmlns:a16="http://schemas.microsoft.com/office/drawing/2014/main" id="{C346193A-B61C-42B5-95BB-3A7052C4B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62" y="1991644"/>
            <a:ext cx="5548132" cy="263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86" y="384403"/>
            <a:ext cx="3745376" cy="32943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However, We Provide a Matplotlib Notebook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How to Use This Book | Introduction to Data Science">
            <a:hlinkClick r:id="rId3"/>
            <a:extLst>
              <a:ext uri="{FF2B5EF4-FFF2-40B4-BE49-F238E27FC236}">
                <a16:creationId xmlns:a16="http://schemas.microsoft.com/office/drawing/2014/main" id="{24249C73-470B-4D16-ADC0-9E6A0301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926" y="3852225"/>
            <a:ext cx="2303603" cy="7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5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6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3638</TotalTime>
  <Words>194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Visualizing Data with Python</vt:lpstr>
      <vt:lpstr>Also - Pandas</vt:lpstr>
      <vt:lpstr>How Do you Pick One?</vt:lpstr>
      <vt:lpstr>We Chose Plotly</vt:lpstr>
      <vt:lpstr>However, We Provide a Matplotlib Notebook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Alberto Alberto</cp:lastModifiedBy>
  <cp:revision>77</cp:revision>
  <cp:lastPrinted>2021-04-19T08:55:17Z</cp:lastPrinted>
  <dcterms:created xsi:type="dcterms:W3CDTF">2021-04-13T14:31:52Z</dcterms:created>
  <dcterms:modified xsi:type="dcterms:W3CDTF">2021-06-08T14:34:02Z</dcterms:modified>
</cp:coreProperties>
</file>